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111F48-42D5-4CD0-AEB9-8C12F50B955E}" v="1" dt="2022-04-29T07:42:37.0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ehra Destanoğlu" userId="23dadd4b-871b-4683-8020-b66022b39493" providerId="ADAL" clId="{ED111F48-42D5-4CD0-AEB9-8C12F50B955E}"/>
    <pc:docChg chg="undo custSel modSld">
      <pc:chgData name="Zehra Destanoğlu" userId="23dadd4b-871b-4683-8020-b66022b39493" providerId="ADAL" clId="{ED111F48-42D5-4CD0-AEB9-8C12F50B955E}" dt="2022-05-01T17:46:44.002" v="462" actId="1076"/>
      <pc:docMkLst>
        <pc:docMk/>
      </pc:docMkLst>
      <pc:sldChg chg="addSp delSp modSp mod">
        <pc:chgData name="Zehra Destanoğlu" userId="23dadd4b-871b-4683-8020-b66022b39493" providerId="ADAL" clId="{ED111F48-42D5-4CD0-AEB9-8C12F50B955E}" dt="2022-05-01T17:46:44.002" v="462" actId="1076"/>
        <pc:sldMkLst>
          <pc:docMk/>
          <pc:sldMk cId="3042205475" sldId="256"/>
        </pc:sldMkLst>
        <pc:spChg chg="mod">
          <ac:chgData name="Zehra Destanoğlu" userId="23dadd4b-871b-4683-8020-b66022b39493" providerId="ADAL" clId="{ED111F48-42D5-4CD0-AEB9-8C12F50B955E}" dt="2022-05-01T11:52:58.364" v="454" actId="20577"/>
          <ac:spMkLst>
            <pc:docMk/>
            <pc:sldMk cId="3042205475" sldId="256"/>
            <ac:spMk id="2" creationId="{00000000-0000-0000-0000-000000000000}"/>
          </ac:spMkLst>
        </pc:spChg>
        <pc:spChg chg="del">
          <ac:chgData name="Zehra Destanoğlu" userId="23dadd4b-871b-4683-8020-b66022b39493" providerId="ADAL" clId="{ED111F48-42D5-4CD0-AEB9-8C12F50B955E}" dt="2022-04-29T07:42:20.298" v="0" actId="478"/>
          <ac:spMkLst>
            <pc:docMk/>
            <pc:sldMk cId="3042205475" sldId="256"/>
            <ac:spMk id="4" creationId="{00000000-0000-0000-0000-000000000000}"/>
          </ac:spMkLst>
        </pc:spChg>
        <pc:spChg chg="mod">
          <ac:chgData name="Zehra Destanoğlu" userId="23dadd4b-871b-4683-8020-b66022b39493" providerId="ADAL" clId="{ED111F48-42D5-4CD0-AEB9-8C12F50B955E}" dt="2022-05-01T11:19:18.893" v="165" actId="20577"/>
          <ac:spMkLst>
            <pc:docMk/>
            <pc:sldMk cId="3042205475" sldId="256"/>
            <ac:spMk id="6" creationId="{00000000-0000-0000-0000-000000000000}"/>
          </ac:spMkLst>
        </pc:spChg>
        <pc:spChg chg="mod">
          <ac:chgData name="Zehra Destanoğlu" userId="23dadd4b-871b-4683-8020-b66022b39493" providerId="ADAL" clId="{ED111F48-42D5-4CD0-AEB9-8C12F50B955E}" dt="2022-05-01T11:23:11.372" v="237" actId="403"/>
          <ac:spMkLst>
            <pc:docMk/>
            <pc:sldMk cId="3042205475" sldId="256"/>
            <ac:spMk id="7" creationId="{00000000-0000-0000-0000-000000000000}"/>
          </ac:spMkLst>
        </pc:spChg>
        <pc:spChg chg="mod">
          <ac:chgData name="Zehra Destanoğlu" userId="23dadd4b-871b-4683-8020-b66022b39493" providerId="ADAL" clId="{ED111F48-42D5-4CD0-AEB9-8C12F50B955E}" dt="2022-05-01T11:51:59.963" v="391" actId="6549"/>
          <ac:spMkLst>
            <pc:docMk/>
            <pc:sldMk cId="3042205475" sldId="256"/>
            <ac:spMk id="18" creationId="{00000000-0000-0000-0000-000000000000}"/>
          </ac:spMkLst>
        </pc:spChg>
        <pc:picChg chg="add del mod">
          <ac:chgData name="Zehra Destanoğlu" userId="23dadd4b-871b-4683-8020-b66022b39493" providerId="ADAL" clId="{ED111F48-42D5-4CD0-AEB9-8C12F50B955E}" dt="2022-05-01T11:18:14.975" v="131" actId="478"/>
          <ac:picMkLst>
            <pc:docMk/>
            <pc:sldMk cId="3042205475" sldId="256"/>
            <ac:picMk id="4" creationId="{5055B185-326A-4EB4-B921-2EFF81CAD03C}"/>
          </ac:picMkLst>
        </pc:picChg>
        <pc:picChg chg="add mod">
          <ac:chgData name="Zehra Destanoğlu" userId="23dadd4b-871b-4683-8020-b66022b39493" providerId="ADAL" clId="{ED111F48-42D5-4CD0-AEB9-8C12F50B955E}" dt="2022-05-01T17:46:44.002" v="462" actId="1076"/>
          <ac:picMkLst>
            <pc:docMk/>
            <pc:sldMk cId="3042205475" sldId="256"/>
            <ac:picMk id="8" creationId="{254D912F-C969-452F-A124-8EE9747DAC50}"/>
          </ac:picMkLst>
        </pc:picChg>
        <pc:picChg chg="add mod">
          <ac:chgData name="Zehra Destanoğlu" userId="23dadd4b-871b-4683-8020-b66022b39493" providerId="ADAL" clId="{ED111F48-42D5-4CD0-AEB9-8C12F50B955E}" dt="2022-04-29T07:43:01.611" v="9" actId="14100"/>
          <ac:picMkLst>
            <pc:docMk/>
            <pc:sldMk cId="3042205475" sldId="256"/>
            <ac:picMk id="9" creationId="{1924D14E-14FA-4C1C-9642-946D3FA9ED8D}"/>
          </ac:picMkLst>
        </pc:picChg>
        <pc:picChg chg="add del mod">
          <ac:chgData name="Zehra Destanoğlu" userId="23dadd4b-871b-4683-8020-b66022b39493" providerId="ADAL" clId="{ED111F48-42D5-4CD0-AEB9-8C12F50B955E}" dt="2022-05-01T17:46:04.898" v="455" actId="478"/>
          <ac:picMkLst>
            <pc:docMk/>
            <pc:sldMk cId="3042205475" sldId="256"/>
            <ac:picMk id="10" creationId="{2CBFFC0E-0340-4FCE-A330-7E2C235D4CD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29798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6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</a:t>
            </a:r>
            <a:r>
              <a:rPr lang="en-US" sz="16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TU</a:t>
            </a:r>
            <a:endParaRPr lang="tr-TR" sz="1600" b="1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r>
              <a:rPr lang="en-US" sz="16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Faculty of ARTS AND SCIENCE</a:t>
            </a:r>
            <a:endParaRPr lang="tr-TR" sz="1600" b="1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r>
              <a:rPr lang="en-US" sz="16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DEPARTMENT OF CHEMISTRY</a:t>
            </a:r>
            <a:endParaRPr lang="tr-TR" sz="1600" b="1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r>
              <a:rPr lang="en-US" sz="16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PRESENTATION OF SEMINER COURSE</a:t>
            </a:r>
            <a:endParaRPr lang="tr-TR" sz="1600" b="1" cap="all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anose="030F0702030302020204" pitchFamily="66" charset="0"/>
            </a:endParaRP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Date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 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10/05/2022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Time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</a:t>
            </a:r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12.30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Location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:  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Faculty of Arts and Science B2-D10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867641" y="4955713"/>
            <a:ext cx="3771967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ZEHRA DESTANOĞLU</a:t>
            </a:r>
          </a:p>
          <a:p>
            <a:pPr algn="ctr">
              <a:lnSpc>
                <a:spcPct val="125000"/>
              </a:lnSpc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21572001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522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Subject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en-US" sz="16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Antimicrobial UV Coating by Using Quaternary Polymers and Metal Nanoparticles</a:t>
            </a:r>
            <a:endParaRPr lang="tr-TR" sz="1600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en-US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Supervisor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Prof. Dr.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Tarık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Eren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Picture 8" descr="A person smiling for the camera&#10;&#10;Description automatically generated with medium confidence">
            <a:extLst>
              <a:ext uri="{FF2B5EF4-FFF2-40B4-BE49-F238E27FC236}">
                <a16:creationId xmlns:a16="http://schemas.microsoft.com/office/drawing/2014/main" xmlns="" id="{1924D14E-14FA-4C1C-9642-946D3FA9ED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346" y="2277987"/>
            <a:ext cx="2356359" cy="2356359"/>
          </a:xfrm>
          <a:prstGeom prst="rect">
            <a:avLst/>
          </a:prstGeom>
        </p:spPr>
      </p:pic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xmlns="" id="{254D912F-C969-452F-A124-8EE9747DAC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581" y="6939870"/>
            <a:ext cx="4541740" cy="223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202</TotalTime>
  <Words>51</Words>
  <Application>Microsoft Office PowerPoint</Application>
  <PresentationFormat>Özel</PresentationFormat>
  <Paragraphs>20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25</cp:revision>
  <dcterms:created xsi:type="dcterms:W3CDTF">2016-11-29T08:51:08Z</dcterms:created>
  <dcterms:modified xsi:type="dcterms:W3CDTF">2022-05-09T14:22:53Z</dcterms:modified>
</cp:coreProperties>
</file>